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7" r:id="rId74"/>
    <p:sldId id="35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0T17:33:58.571" v="4575" actId="1038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0T23:22:07.183" v="2314" actId="21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0T23:22:07.183" v="2314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mod">
          <ac:chgData name="zhaohan" userId="95e304e8ede71739" providerId="LiveId" clId="{A469FC68-1442-4E2E-BCD2-002050E4F88A}" dt="2022-09-10T23:17:29.303" v="2287" actId="14100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0T23:18:28.242" v="2298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19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 + Remove High Blood Pressure (Prior Event) from Background</a:t>
            </a:r>
          </a:p>
          <a:p>
            <a:pPr algn="ctr"/>
            <a:r>
              <a:rPr lang="en-NZ" sz="1200" b="1" dirty="0"/>
              <a:t>(5500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(5400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25FF02CB-BA9D-4EFE-CD9A-E8600B4FA34B}"/>
              </a:ext>
            </a:extLst>
          </p:cNvPr>
          <p:cNvSpPr/>
          <p:nvPr/>
        </p:nvSpPr>
        <p:spPr>
          <a:xfrm>
            <a:off x="7581648" y="4745366"/>
            <a:ext cx="608368" cy="57967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394716" y="6251559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395374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353542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543469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3415</TotalTime>
  <Words>5583</Words>
  <Application>Microsoft Office PowerPoint</Application>
  <PresentationFormat>Widescreen</PresentationFormat>
  <Paragraphs>542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245</cp:revision>
  <dcterms:created xsi:type="dcterms:W3CDTF">2022-05-10T13:43:13Z</dcterms:created>
  <dcterms:modified xsi:type="dcterms:W3CDTF">2022-09-10T23:22:33Z</dcterms:modified>
</cp:coreProperties>
</file>